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89810-8521-4BA9-AF9A-DDC3CB921242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FFD92-3385-4587-AD99-0FB3F033B1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437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FFD92-3385-4587-AD99-0FB3F033B1B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248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A8D-0D13-4DEF-88A1-F88D7C34CBD9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F58E-05AC-45E6-A1AE-6AAB91C24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98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0068-E57A-4341-94D2-D57EF3A40A9E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F58E-05AC-45E6-A1AE-6AAB91C24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075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EA05-A37C-42DB-B714-499DEC483A6D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F58E-05AC-45E6-A1AE-6AAB91C24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04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B4A1-3E1E-4807-9060-2208EF5CA6E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F58E-05AC-45E6-A1AE-6AAB91C24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803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4B69-AD78-4901-85CF-571BA941D0C3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F58E-05AC-45E6-A1AE-6AAB91C24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323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6944-C19F-4B05-9164-EDC7B5B4C89B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F58E-05AC-45E6-A1AE-6AAB91C24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753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9373-4E26-4BD4-88B9-D44CDDCA6D1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F58E-05AC-45E6-A1AE-6AAB91C24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231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8FE8-2F73-4BD5-9CEC-61CDAD4EB2D0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F58E-05AC-45E6-A1AE-6AAB91C24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5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6FD6-C874-4769-BF9F-018F77F42F80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F58E-05AC-45E6-A1AE-6AAB91C24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859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B27B-CECB-438A-971C-BD4F98B7BE0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F58E-05AC-45E6-A1AE-6AAB91C24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68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5516-2A2D-46B3-909F-C0FDEBEBEAB3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F58E-05AC-45E6-A1AE-6AAB91C24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672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0DAF3-2C09-4E44-BCE3-DF2A49BE6829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F58E-05AC-45E6-A1AE-6AAB91C24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80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9885" y="2266797"/>
            <a:ext cx="3672230" cy="232440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88655" y="5104444"/>
            <a:ext cx="27039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13.1 A Basic Control Chart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8988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6461" y="2274113"/>
            <a:ext cx="3599078" cy="230977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96461" y="4916120"/>
            <a:ext cx="23022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13.2 A CUSUM Chart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97041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1091" y="2368296"/>
            <a:ext cx="3569818" cy="212140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13103" y="4869029"/>
            <a:ext cx="27379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13.3 Plot of CUSUM Range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73648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6461" y="2353665"/>
            <a:ext cx="3599078" cy="215066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54944" y="4784010"/>
            <a:ext cx="82542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13.4 Dividing the Normal Probability Curve into Equal Areas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67667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1830" y="2295144"/>
            <a:ext cx="3628339" cy="226771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450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</Words>
  <Application>Microsoft Office PowerPoint</Application>
  <PresentationFormat>Custom</PresentationFormat>
  <Paragraphs>10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2015-09-22T04:20:45Z</dcterms:created>
  <dcterms:modified xsi:type="dcterms:W3CDTF">2015-09-22T09:57:01Z</dcterms:modified>
</cp:coreProperties>
</file>